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3" r:id="rId2"/>
    <p:sldId id="257" r:id="rId3"/>
    <p:sldId id="258" r:id="rId4"/>
    <p:sldId id="274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110" d="100"/>
          <a:sy n="110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11BA-E465-4E27-B4A5-D3589EADF775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DF307-8C93-4AE8-B0AB-5B6C2827FCAE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8797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1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be-B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be-B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8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be-BY"/>
          </a:p>
        </p:txBody>
      </p:sp>
    </p:spTree>
  </p:cSld>
  <p:clrMapOvr>
    <a:masterClrMapping/>
  </p:clrMapOvr>
  <p:transition spd="med" advClick="0" advTm="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4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be-BY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549A77-F1F9-4A71-82CA-816F0F25E469}" type="datetimeFigureOut">
              <a:rPr lang="be-BY" smtClean="0"/>
              <a:pPr/>
              <a:t>12.04.2016</a:t>
            </a:fld>
            <a:endParaRPr lang="be-BY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031D5C2-DF32-4306-BD9A-BBCBAD08CB9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5000">
    <p:wedg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Дзе</a:t>
            </a:r>
            <a:r>
              <a:rPr lang="ru-RU" dirty="0"/>
              <a:t> на </a:t>
            </a:r>
            <a:r>
              <a:rPr lang="ru-RU" dirty="0" err="1"/>
              <a:t>ўзвышшах</a:t>
            </a:r>
            <a:r>
              <a:rPr lang="ru-RU" dirty="0"/>
              <a:t> </a:t>
            </a:r>
            <a:r>
              <a:rPr lang="ru-RU" dirty="0" err="1"/>
              <a:t>Наваградскіх</a:t>
            </a:r>
            <a:r>
              <a:rPr lang="ru-RU" dirty="0"/>
              <a:t> </a:t>
            </a:r>
            <a:r>
              <a:rPr lang="ru-RU" dirty="0" err="1"/>
              <a:t>дрэмлюць</a:t>
            </a:r>
            <a:r>
              <a:rPr lang="ru-RU" dirty="0"/>
              <a:t> </a:t>
            </a:r>
            <a:r>
              <a:rPr lang="ru-RU" dirty="0" err="1"/>
              <a:t>суровыя</a:t>
            </a:r>
            <a:r>
              <a:rPr lang="ru-RU" dirty="0"/>
              <a:t> </a:t>
            </a:r>
            <a:r>
              <a:rPr lang="ru-RU" dirty="0" err="1"/>
              <a:t>вежы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149080"/>
            <a:ext cx="6560235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be-BY" dirty="0" smtClean="0"/>
              <a:t>Выканаўца</a:t>
            </a:r>
            <a:r>
              <a:rPr lang="be-BY" dirty="0"/>
              <a:t>:</a:t>
            </a:r>
            <a:endParaRPr lang="ru-RU" dirty="0"/>
          </a:p>
          <a:p>
            <a:r>
              <a:rPr lang="be-BY" dirty="0"/>
              <a:t>студэнтка групы БЗ-51</a:t>
            </a:r>
            <a:endParaRPr lang="ru-RU" dirty="0"/>
          </a:p>
          <a:p>
            <a:r>
              <a:rPr lang="be-BY" dirty="0"/>
              <a:t>Каральчук К.М.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380538"/>
      </p:ext>
    </p:extLst>
  </p:cSld>
  <p:clrMapOvr>
    <a:masterClrMapping/>
  </p:clrMapOvr>
  <p:transition spd="med" advClick="0" advTm="5000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>
                <a:solidFill>
                  <a:schemeClr val="accent6">
                    <a:lumMod val="10000"/>
                  </a:schemeClr>
                </a:solidFill>
              </a:rPr>
              <a:t>Ф</a:t>
            </a:r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арны касцёл Праабражэння Гасподняга ( 14 ст.)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8" name="Содержимое 7" descr="hPhOZ3WUFx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844824"/>
            <a:ext cx="6211664" cy="3933738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Дамініканскі касцёл Міхаіла Архангела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6hVzAJ7Pe8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30" y="1714488"/>
            <a:ext cx="8057345" cy="4457712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Мікалаеўскі кафедральны сабор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RxpV0WkMRhc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30" y="1646238"/>
            <a:ext cx="8057345" cy="4525962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Барысаглебская царква (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XVI </a:t>
            </a:r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ст.)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CnXaUCmr-DU (1)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412776"/>
            <a:ext cx="6823681" cy="4779506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Дом-музей Адама Міцкевіча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2348880"/>
            <a:ext cx="4831449" cy="3361008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6">
                    <a:lumMod val="10000"/>
                  </a:schemeClr>
                </a:solidFill>
              </a:rPr>
              <a:t>Помн</a:t>
            </a:r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ік А. Міцкевічу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c3VjcbAYxHU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3808" y="1628800"/>
            <a:ext cx="3456383" cy="4032448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Карцінная галерэя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Wqgm0vnT-L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556792"/>
            <a:ext cx="6523517" cy="4511424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Горад Навагрудак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b="1" dirty="0" smtClean="0">
                <a:solidFill>
                  <a:schemeClr val="accent6">
                    <a:lumMod val="10000"/>
                  </a:schemeClr>
                </a:solidFill>
              </a:rPr>
              <a:t>горад у Гродзенскай вобласці Беларусі, раённы цэнтр Навагрудскага раёна, у мінулым - адзін з галоўных палітычных і культурных цэнтраў Вялікага </a:t>
            </a:r>
            <a:r>
              <a:rPr lang="be-BY" b="1" dirty="0">
                <a:solidFill>
                  <a:schemeClr val="accent6">
                    <a:lumMod val="10000"/>
                  </a:schemeClr>
                </a:solidFill>
              </a:rPr>
              <a:t>К</a:t>
            </a:r>
            <a:r>
              <a:rPr lang="be-BY" b="1" dirty="0" smtClean="0">
                <a:solidFill>
                  <a:schemeClr val="accent6">
                    <a:lumMod val="10000"/>
                  </a:schemeClr>
                </a:solidFill>
              </a:rPr>
              <a:t>няства Літоўскага.</a:t>
            </a:r>
            <a:endParaRPr lang="be-BY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Содержимое 4" descr="novog_gerb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7" y="1571614"/>
            <a:ext cx="3071835" cy="3929090"/>
          </a:xfrm>
        </p:spPr>
      </p:pic>
    </p:spTree>
  </p:cSld>
  <p:clrMapOvr>
    <a:masterClrMapping/>
  </p:clrMapOvr>
  <p:transition spd="med" advClick="0" advTm="4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>Гісторыя горада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19" y="857232"/>
            <a:ext cx="8678199" cy="578647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 паходзіць ад слоў «Новы гарадок». Ён быў буйным паселішчам ў аддаленых заходніх землях крывічоў, якія трапілі пад кантроль Старажытнарускай дзяржавы ў канцы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стагоддзя. Горад вядомы па розных дадзеных з 1044 года, 1116 ці 1252. Першае летапіснае ўпамінанне паселішча звязваюць з залажэннем на гэтым месцы крэпасці кіеўскім князем Яраславам Мудрым, каля 1044 года, але па некаторых меркаваннях гэтае ўпамінанне адносіцца да Вялікага Ноўгараду. У сярэднявечных крыніцах выкарыстоўваецца назва Малы Ноўгарад. Археалагічныя раскопкі, праведзеныя ў Навагрудку ў 60-х гадах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 </a:t>
            </a:r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стагоддзя, сведчаць, што на гэтым месцы ў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IX-X </a:t>
            </a:r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стагоддзях ужо існаваў горад, які меў гандлёвыя сувязі з Візантыяй, Блізкім Усходам, Заходняй Еўропай і Скандынавіяй. Археалагічна Навагрудак даследаваўся ў 1957-1977 гг. М.К.Каргером, П.А. Рапапортам, М.А. Ткачовым, Ф.Д. Гурэвіч. Найстаражытнае паселішча ўзнікла ў канцы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на ўзгорку Малы Замак. </a:t>
            </a:r>
            <a:endParaRPr lang="be-B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075240" cy="555182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be-BY" sz="3800" b="1" dirty="0" smtClean="0"/>
              <a:t>  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першай палове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горад складаўся з двух неўмацаваных паселішчаў, размешчаных на Малым замку і на Замкавай гары. У другой палове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вакол паселішча на Замкавай гары былі ўзведзены ўмацаванні,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сфарміраваўшы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такім чынам дзяцінец. На Малым Замку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сфарміраваўся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пасад. У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пасад таксама ўмацоўваецца і ператвараецца ў вакольны горад. На тэрыторыі дзяцінца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драўляныя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наземныя пабудовы з глінабітнымі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печамі.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Найважнейшай дзейнасцю насельніцтва горада былі рамяство і гандаль. </a:t>
            </a:r>
            <a:endParaRPr lang="be-BY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Асабліва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часта сустракаюцца сведчанні ювелірнага рамяства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меліся ліцейныя і ювелірныя майстэрні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якія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ўтваралі цэлы квартал на Малым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Замку. Распаўсюджаны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былі таксама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апрацоўка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дрэва, каменя. Надзвычай шырокія былі гандлёвыя сувязі ў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XII-XIII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стст.,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фіксуецца па велізарнай колькасці імпартных вырабаў. З Кіева ў Наваградак паступалі шкляныя бранзалеты, упрыгожванні з каляровых металаў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абразкі, шыферныя прасніцы. З Ірана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паступаў фаянсавы посуд, з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Візантыі і Сірыі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шкляны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посуд, з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Прыбалтыкі </a:t>
            </a:r>
            <a:r>
              <a:rPr lang="be-BY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e-BY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бурштын 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688029"/>
      </p:ext>
    </p:extLst>
  </p:cSld>
  <p:clrMapOvr>
    <a:masterClrMapping/>
  </p:clrMapOvr>
  <p:transition spd="med" advClick="0" advTm="5000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Старажытны Навагрудак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7544" y="1772816"/>
            <a:ext cx="3672408" cy="4237395"/>
          </a:xfrm>
        </p:spPr>
      </p:pic>
      <p:pic>
        <p:nvPicPr>
          <p:cNvPr id="6" name="Содержимое 5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20072" y="1844824"/>
            <a:ext cx="3401143" cy="4150813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Славутасці горада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Содержимое 5" descr="k5887513tNI (1)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30" y="1646238"/>
            <a:ext cx="8057345" cy="4525962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be-BY" dirty="0"/>
          </a:p>
        </p:txBody>
      </p:sp>
      <p:pic>
        <p:nvPicPr>
          <p:cNvPr id="3" name="Picture 2" descr="E:\фото\Cqvxj8b2ao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3579311" cy="578629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Курган  А. Міцкевіча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Содержимое 5" descr="cCY8KPAiOVk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27" y="1000108"/>
            <a:ext cx="8172079" cy="5572164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chemeClr val="accent6">
                    <a:lumMod val="10000"/>
                  </a:schemeClr>
                </a:solidFill>
              </a:rPr>
              <a:t>Гара Міндоўга</a:t>
            </a:r>
            <a:endParaRPr lang="be-BY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Содержимое 5" descr="QHyufIO4Zj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2132856"/>
            <a:ext cx="3672408" cy="3133788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CF9DF6-5101-4F7D-8778-00C0ADBF9B9C}"/>
</file>

<file path=customXml/itemProps2.xml><?xml version="1.0" encoding="utf-8"?>
<ds:datastoreItem xmlns:ds="http://schemas.openxmlformats.org/officeDocument/2006/customXml" ds:itemID="{69092D4C-0571-43F5-B540-F0555A3A5FE3}"/>
</file>

<file path=customXml/itemProps3.xml><?xml version="1.0" encoding="utf-8"?>
<ds:datastoreItem xmlns:ds="http://schemas.openxmlformats.org/officeDocument/2006/customXml" ds:itemID="{670EECCD-3343-4EC0-860A-7F1F1C627505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553</TotalTime>
  <Words>404</Words>
  <Application>Microsoft Office PowerPoint</Application>
  <PresentationFormat>Экран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Дзе на ўзвышшах Наваградскіх дрэмлюць суровыя вежы</vt:lpstr>
      <vt:lpstr>Горад Навагрудак</vt:lpstr>
      <vt:lpstr> Гісторыя горада</vt:lpstr>
      <vt:lpstr>Презентация PowerPoint</vt:lpstr>
      <vt:lpstr>Старажытны Навагрудак</vt:lpstr>
      <vt:lpstr>Славутасці горада</vt:lpstr>
      <vt:lpstr>Презентация PowerPoint</vt:lpstr>
      <vt:lpstr>Курган  А. Міцкевіча</vt:lpstr>
      <vt:lpstr>Гара Міндоўга</vt:lpstr>
      <vt:lpstr>Фарны касцёл Праабражэння Гасподняга ( 14 ст.)</vt:lpstr>
      <vt:lpstr>Дамініканскі касцёл Міхаіла Архангела</vt:lpstr>
      <vt:lpstr>Мікалаеўскі кафедральны сабор</vt:lpstr>
      <vt:lpstr>Барысаглебская царква (XVI ст.)</vt:lpstr>
      <vt:lpstr>Дом-музей Адама Міцкевіча</vt:lpstr>
      <vt:lpstr>Помнік А. Міцкевічу</vt:lpstr>
      <vt:lpstr>Карцінная галерэя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Dmitry Tarasov</cp:lastModifiedBy>
  <cp:revision>47</cp:revision>
  <dcterms:created xsi:type="dcterms:W3CDTF">2015-06-03T13:20:48Z</dcterms:created>
  <dcterms:modified xsi:type="dcterms:W3CDTF">2016-04-12T10:38:40Z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